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</p:sldMasterIdLst>
  <p:sldIdLst>
    <p:sldId id="256" r:id="rId3"/>
    <p:sldId id="261" r:id="rId4"/>
    <p:sldId id="262" r:id="rId5"/>
    <p:sldId id="266" r:id="rId6"/>
    <p:sldId id="267" r:id="rId7"/>
    <p:sldId id="270" r:id="rId8"/>
    <p:sldId id="264" r:id="rId9"/>
    <p:sldId id="265" r:id="rId10"/>
    <p:sldId id="268" r:id="rId11"/>
    <p:sldId id="269" r:id="rId12"/>
    <p:sldId id="257" r:id="rId13"/>
    <p:sldId id="259" r:id="rId14"/>
    <p:sldId id="258" r:id="rId15"/>
    <p:sldId id="263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25"/>
    <p:restoredTop sz="88027" autoAdjust="0"/>
  </p:normalViewPr>
  <p:slideViewPr>
    <p:cSldViewPr snapToGrid="0" snapToObjects="1">
      <p:cViewPr varScale="1">
        <p:scale>
          <a:sx n="52" d="100"/>
          <a:sy n="52" d="100"/>
        </p:scale>
        <p:origin x="64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341-98E5-BD42-93E1-96F29A4BC3B6}" type="datetimeFigureOut">
              <a:rPr lang="en-US" smtClean="0"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ED004-D893-0349-AF48-B78002B61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151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341-98E5-BD42-93E1-96F29A4BC3B6}" type="datetimeFigureOut">
              <a:rPr lang="en-US" smtClean="0"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ED004-D893-0349-AF48-B78002B61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510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341-98E5-BD42-93E1-96F29A4BC3B6}" type="datetimeFigureOut">
              <a:rPr lang="en-US" smtClean="0"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ED004-D893-0349-AF48-B78002B61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167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152AEE5F-8F5A-4802-B70F-D306782E7DF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04/05/2020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6C79AC1-07B4-42AE-95AF-E9964C39BE4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227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152AEE5F-8F5A-4802-B70F-D306782E7DF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04/05/2020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6C79AC1-07B4-42AE-95AF-E9964C39BE4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8927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152AEE5F-8F5A-4802-B70F-D306782E7DF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04/05/2020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6C79AC1-07B4-42AE-95AF-E9964C39BE4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4591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152AEE5F-8F5A-4802-B70F-D306782E7DF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04/05/2020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6C79AC1-07B4-42AE-95AF-E9964C39BE4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2502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152AEE5F-8F5A-4802-B70F-D306782E7DF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04/05/2020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6C79AC1-07B4-42AE-95AF-E9964C39BE4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6867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152AEE5F-8F5A-4802-B70F-D306782E7DF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04/05/2020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6C79AC1-07B4-42AE-95AF-E9964C39BE4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2132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152AEE5F-8F5A-4802-B70F-D306782E7DF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04/05/2020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6C79AC1-07B4-42AE-95AF-E9964C39BE4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8086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152AEE5F-8F5A-4802-B70F-D306782E7DF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04/05/2020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6C79AC1-07B4-42AE-95AF-E9964C39BE4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794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341-98E5-BD42-93E1-96F29A4BC3B6}" type="datetimeFigureOut">
              <a:rPr lang="en-US" smtClean="0"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ED004-D893-0349-AF48-B78002B61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3889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152AEE5F-8F5A-4802-B70F-D306782E7DF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04/05/2020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6C79AC1-07B4-42AE-95AF-E9964C39BE4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8241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152AEE5F-8F5A-4802-B70F-D306782E7DF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04/05/2020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6C79AC1-07B4-42AE-95AF-E9964C39BE4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0992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85800"/>
            <a:fld id="{152AEE5F-8F5A-4802-B70F-D306782E7DF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04/05/2020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85800"/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85800"/>
            <a:fld id="{D6C79AC1-07B4-42AE-95AF-E9964C39BE4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289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341-98E5-BD42-93E1-96F29A4BC3B6}" type="datetimeFigureOut">
              <a:rPr lang="en-US" smtClean="0"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ED004-D893-0349-AF48-B78002B61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293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341-98E5-BD42-93E1-96F29A4BC3B6}" type="datetimeFigureOut">
              <a:rPr lang="en-US" smtClean="0"/>
              <a:t>5/4/2020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ED004-D893-0349-AF48-B78002B61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161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341-98E5-BD42-93E1-96F29A4BC3B6}" type="datetimeFigureOut">
              <a:rPr lang="en-US" smtClean="0"/>
              <a:t>5/4/2020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ED004-D893-0349-AF48-B78002B61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140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341-98E5-BD42-93E1-96F29A4BC3B6}" type="datetimeFigureOut">
              <a:rPr lang="en-US" smtClean="0"/>
              <a:t>5/4/2020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ED004-D893-0349-AF48-B78002B61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996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341-98E5-BD42-93E1-96F29A4BC3B6}" type="datetimeFigureOut">
              <a:rPr lang="en-US" smtClean="0"/>
              <a:t>5/4/2020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ED004-D893-0349-AF48-B78002B61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005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341-98E5-BD42-93E1-96F29A4BC3B6}" type="datetimeFigureOut">
              <a:rPr lang="en-US" smtClean="0"/>
              <a:t>5/4/2020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ED004-D893-0349-AF48-B78002B61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509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341-98E5-BD42-93E1-96F29A4BC3B6}" type="datetimeFigureOut">
              <a:rPr lang="en-US" smtClean="0"/>
              <a:t>5/4/2020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ED004-D893-0349-AF48-B78002B61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448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30341-98E5-BD42-93E1-96F29A4BC3B6}" type="datetimeFigureOut">
              <a:rPr lang="en-US" smtClean="0"/>
              <a:t>5/4/2020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ED004-D893-0349-AF48-B78002B61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536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52AEE5F-8F5A-4802-B70F-D306782E7DF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04/05/2020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D6C79AC1-07B4-42AE-95AF-E9964C39BE45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GB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985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13.jpg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6.jpg"/><Relationship Id="rId5" Type="http://schemas.openxmlformats.org/officeDocument/2006/relationships/image" Target="../media/image5.png"/><Relationship Id="rId4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tiff"/><Relationship Id="rId5" Type="http://schemas.openxmlformats.org/officeDocument/2006/relationships/image" Target="../media/image21.tiff"/><Relationship Id="rId4" Type="http://schemas.openxmlformats.org/officeDocument/2006/relationships/image" Target="../media/image20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tif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1.tiff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0.tiff"/><Relationship Id="rId5" Type="http://schemas.openxmlformats.org/officeDocument/2006/relationships/image" Target="../media/image19.tiff"/><Relationship Id="rId4" Type="http://schemas.openxmlformats.org/officeDocument/2006/relationships/image" Target="../media/image23.jpg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" TargetMode="External"/><Relationship Id="rId2" Type="http://schemas.openxmlformats.org/officeDocument/2006/relationships/hyperlink" Target="https://wrht.org.uk/hamilton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5" Type="http://schemas.openxmlformats.org/officeDocument/2006/relationships/image" Target="../media/image3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C577ED59-5732-5C43-962A-9822187AD5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186"/>
          <a:stretch/>
        </p:blipFill>
        <p:spPr>
          <a:xfrm>
            <a:off x="0" y="1113"/>
            <a:ext cx="9144000" cy="6294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12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02A53DA-B18D-D648-A4E7-A6CB23098B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CD3CE21-60A1-A040-8BAE-AEEC5DA1B753}"/>
              </a:ext>
            </a:extLst>
          </p:cNvPr>
          <p:cNvSpPr/>
          <p:nvPr/>
        </p:nvSpPr>
        <p:spPr>
          <a:xfrm>
            <a:off x="4064001" y="2457686"/>
            <a:ext cx="4592320" cy="4156474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reflection endPos="0" dist="50800" dir="5400000" sy="-100000" algn="bl" rotWithShape="0"/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40A2ED-FF3A-8949-907D-295B6B26E977}"/>
              </a:ext>
            </a:extLst>
          </p:cNvPr>
          <p:cNvSpPr txBox="1"/>
          <p:nvPr/>
        </p:nvSpPr>
        <p:spPr>
          <a:xfrm>
            <a:off x="4348480" y="2687160"/>
            <a:ext cx="458216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" pitchFamily="2" charset="0"/>
              </a:rPr>
              <a:t>Whenever the moon and stars are set, </a:t>
            </a:r>
          </a:p>
          <a:p>
            <a:r>
              <a:rPr lang="en-US" dirty="0">
                <a:latin typeface="Times" pitchFamily="2" charset="0"/>
              </a:rPr>
              <a:t>       Whenever the wind is high, </a:t>
            </a:r>
          </a:p>
          <a:p>
            <a:r>
              <a:rPr lang="en-US" dirty="0">
                <a:latin typeface="Times" pitchFamily="2" charset="0"/>
              </a:rPr>
              <a:t>All night long in the dark and wet, </a:t>
            </a:r>
          </a:p>
          <a:p>
            <a:r>
              <a:rPr lang="en-US" dirty="0">
                <a:latin typeface="Times" pitchFamily="2" charset="0"/>
              </a:rPr>
              <a:t>       A man goes riding by. </a:t>
            </a:r>
          </a:p>
          <a:p>
            <a:r>
              <a:rPr lang="en-US" dirty="0">
                <a:latin typeface="Times" pitchFamily="2" charset="0"/>
              </a:rPr>
              <a:t>Late in the night when the fires are out, </a:t>
            </a:r>
          </a:p>
          <a:p>
            <a:r>
              <a:rPr lang="en-US" dirty="0">
                <a:latin typeface="Times" pitchFamily="2" charset="0"/>
              </a:rPr>
              <a:t>       Why does he gallop and gallop about? </a:t>
            </a:r>
          </a:p>
          <a:p>
            <a:endParaRPr lang="en-US" dirty="0">
              <a:latin typeface="Times" pitchFamily="2" charset="0"/>
            </a:endParaRPr>
          </a:p>
          <a:p>
            <a:r>
              <a:rPr lang="en-US" dirty="0">
                <a:latin typeface="Times" pitchFamily="2" charset="0"/>
              </a:rPr>
              <a:t>Whenever the trees are crying aloud, </a:t>
            </a:r>
          </a:p>
          <a:p>
            <a:r>
              <a:rPr lang="en-US" dirty="0">
                <a:latin typeface="Times" pitchFamily="2" charset="0"/>
              </a:rPr>
              <a:t>       And ships are tossed at sea, </a:t>
            </a:r>
          </a:p>
          <a:p>
            <a:r>
              <a:rPr lang="en-US" dirty="0">
                <a:latin typeface="Times" pitchFamily="2" charset="0"/>
              </a:rPr>
              <a:t>By, on the highway, low and loud, </a:t>
            </a:r>
          </a:p>
          <a:p>
            <a:r>
              <a:rPr lang="en-US" dirty="0">
                <a:latin typeface="Times" pitchFamily="2" charset="0"/>
              </a:rPr>
              <a:t>       By at the gallop goes he. </a:t>
            </a:r>
          </a:p>
          <a:p>
            <a:r>
              <a:rPr lang="en-US" dirty="0">
                <a:latin typeface="Times" pitchFamily="2" charset="0"/>
              </a:rPr>
              <a:t>By at the gallop he goes, and then </a:t>
            </a:r>
          </a:p>
          <a:p>
            <a:r>
              <a:rPr lang="en-US" dirty="0">
                <a:latin typeface="Times" pitchFamily="2" charset="0"/>
              </a:rPr>
              <a:t>       By he comes back at the gallop again.</a:t>
            </a:r>
          </a:p>
        </p:txBody>
      </p:sp>
      <p:pic>
        <p:nvPicPr>
          <p:cNvPr id="11" name="Picture 10" descr="A picture containing drawing&#10;&#10;Description automatically generated">
            <a:extLst>
              <a:ext uri="{FF2B5EF4-FFF2-40B4-BE49-F238E27FC236}">
                <a16:creationId xmlns:a16="http://schemas.microsoft.com/office/drawing/2014/main" id="{85E2CDAF-CC1D-804F-8A75-F81F60D034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679" y="3910791"/>
            <a:ext cx="3088132" cy="701848"/>
          </a:xfrm>
          <a:prstGeom prst="rect">
            <a:avLst/>
          </a:prstGeom>
        </p:spPr>
      </p:pic>
      <p:pic>
        <p:nvPicPr>
          <p:cNvPr id="4" name="Online Media 3" descr="The rider">
            <a:hlinkClick r:id="" action="ppaction://media"/>
            <a:extLst>
              <a:ext uri="{FF2B5EF4-FFF2-40B4-BE49-F238E27FC236}">
                <a16:creationId xmlns:a16="http://schemas.microsoft.com/office/drawing/2014/main" id="{42988D39-ACBC-4F4B-9F4B-39D539D090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68108" y="4778465"/>
            <a:ext cx="1327785" cy="132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54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19C98C1-728D-984E-A357-EB3092B0B1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" r="40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C0316D33-9CB8-9340-B3E8-0664B55C7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1920" y="1156969"/>
            <a:ext cx="4511040" cy="78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92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19C98C1-728D-984E-A357-EB3092B0B1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17"/>
            <a:ext cx="9142089" cy="685656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CD3CE21-60A1-A040-8BAE-AEEC5DA1B753}"/>
              </a:ext>
            </a:extLst>
          </p:cNvPr>
          <p:cNvSpPr/>
          <p:nvPr/>
        </p:nvSpPr>
        <p:spPr>
          <a:xfrm>
            <a:off x="4246175" y="1785463"/>
            <a:ext cx="4803228" cy="4436663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reflection endPos="0" dist="50800" dir="5400000" sy="-100000" algn="bl" rotWithShape="0"/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40A2ED-FF3A-8949-907D-295B6B26E977}"/>
              </a:ext>
            </a:extLst>
          </p:cNvPr>
          <p:cNvSpPr txBox="1"/>
          <p:nvPr/>
        </p:nvSpPr>
        <p:spPr>
          <a:xfrm>
            <a:off x="4465941" y="2017985"/>
            <a:ext cx="467614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" pitchFamily="2" charset="0"/>
              </a:rPr>
              <a:t>The moon has a face like the clock in the hall; </a:t>
            </a:r>
          </a:p>
          <a:p>
            <a:r>
              <a:rPr lang="en-US" dirty="0">
                <a:latin typeface="Times" pitchFamily="2" charset="0"/>
              </a:rPr>
              <a:t>She shines on thieves on the garden wall, </a:t>
            </a:r>
          </a:p>
          <a:p>
            <a:r>
              <a:rPr lang="en-US" dirty="0">
                <a:latin typeface="Times" pitchFamily="2" charset="0"/>
              </a:rPr>
              <a:t>On streets and fields and </a:t>
            </a:r>
            <a:r>
              <a:rPr lang="en-US" dirty="0" err="1">
                <a:latin typeface="Times" pitchFamily="2" charset="0"/>
              </a:rPr>
              <a:t>harbour</a:t>
            </a:r>
            <a:r>
              <a:rPr lang="en-US" dirty="0">
                <a:latin typeface="Times" pitchFamily="2" charset="0"/>
              </a:rPr>
              <a:t> quays, </a:t>
            </a:r>
          </a:p>
          <a:p>
            <a:r>
              <a:rPr lang="en-US" dirty="0">
                <a:latin typeface="Times" pitchFamily="2" charset="0"/>
              </a:rPr>
              <a:t>And birdies asleep in the forks of the trees. </a:t>
            </a:r>
          </a:p>
          <a:p>
            <a:endParaRPr lang="en-US" dirty="0">
              <a:latin typeface="Times" pitchFamily="2" charset="0"/>
            </a:endParaRPr>
          </a:p>
          <a:p>
            <a:r>
              <a:rPr lang="en-US" dirty="0">
                <a:latin typeface="Times" pitchFamily="2" charset="0"/>
              </a:rPr>
              <a:t>The squalling cat and the squeaking mouse, </a:t>
            </a:r>
          </a:p>
          <a:p>
            <a:r>
              <a:rPr lang="en-US" dirty="0">
                <a:latin typeface="Times" pitchFamily="2" charset="0"/>
              </a:rPr>
              <a:t>The howling dog by the door of the house, </a:t>
            </a:r>
          </a:p>
          <a:p>
            <a:r>
              <a:rPr lang="en-US" dirty="0">
                <a:latin typeface="Times" pitchFamily="2" charset="0"/>
              </a:rPr>
              <a:t>The bat that lies in bed at noon, </a:t>
            </a:r>
          </a:p>
          <a:p>
            <a:r>
              <a:rPr lang="en-US" dirty="0">
                <a:latin typeface="Times" pitchFamily="2" charset="0"/>
              </a:rPr>
              <a:t>All love to be out by the light of the moon. </a:t>
            </a:r>
          </a:p>
          <a:p>
            <a:endParaRPr lang="en-US" dirty="0">
              <a:latin typeface="Times" pitchFamily="2" charset="0"/>
            </a:endParaRPr>
          </a:p>
          <a:p>
            <a:r>
              <a:rPr lang="en-US" dirty="0">
                <a:latin typeface="Times" pitchFamily="2" charset="0"/>
              </a:rPr>
              <a:t>But all of the things that belong to the day </a:t>
            </a:r>
          </a:p>
          <a:p>
            <a:r>
              <a:rPr lang="en-US" dirty="0">
                <a:latin typeface="Times" pitchFamily="2" charset="0"/>
              </a:rPr>
              <a:t>Cuddle to sleep to be out of her way; </a:t>
            </a:r>
          </a:p>
          <a:p>
            <a:r>
              <a:rPr lang="en-US" dirty="0">
                <a:latin typeface="Times" pitchFamily="2" charset="0"/>
              </a:rPr>
              <a:t>And flowers and children close their eyes </a:t>
            </a:r>
          </a:p>
          <a:p>
            <a:r>
              <a:rPr lang="en-US" dirty="0">
                <a:latin typeface="Times" pitchFamily="2" charset="0"/>
              </a:rPr>
              <a:t>Till up in the morning the sun shall arise.</a:t>
            </a:r>
          </a:p>
        </p:txBody>
      </p:sp>
      <p:pic>
        <p:nvPicPr>
          <p:cNvPr id="5" name="Online Media 4" descr="The moon">
            <a:hlinkClick r:id="" action="ppaction://media"/>
            <a:extLst>
              <a:ext uri="{FF2B5EF4-FFF2-40B4-BE49-F238E27FC236}">
                <a16:creationId xmlns:a16="http://schemas.microsoft.com/office/drawing/2014/main" id="{467484B0-17E0-074F-B6A0-E3028237E2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84162" y="4870698"/>
            <a:ext cx="1264749" cy="1264749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DE129D8A-69E5-F442-A480-582FE315A1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65941" y="1148288"/>
            <a:ext cx="2438400" cy="42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59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1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3CBFAB-D3EE-B04A-959A-FE7FF40FA9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" y="0"/>
            <a:ext cx="9140246" cy="68579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AC288C5-75EF-0F47-A1F2-FB556A5E93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8036" y="1970253"/>
            <a:ext cx="2198413" cy="65952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C0EE093-1321-DA4D-A791-958146AA15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13282" y="2708456"/>
            <a:ext cx="622884" cy="5129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4A78E16-0BE1-F147-BD53-61B4BB34D7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15554" y="3168139"/>
            <a:ext cx="3517462" cy="80608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766A2D9-1AA9-9049-BAD1-F9CFD3C9AC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82750" y="3974224"/>
            <a:ext cx="4250266" cy="13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589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-0.0007 L -1.02309 -0.0007 " pathEditMode="relative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43 0.00115 L -0.98768 0.00115 " pathEditMode="relative" ptsTypes="AA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2396 -0.0081 L -1.08177 -0.0034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899" y="23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6423 -0.02384 L -0.97534 -0.0238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5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3CBFAB-D3EE-B04A-959A-FE7FF40FA9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" y="1408"/>
            <a:ext cx="9140246" cy="685518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1AE1E4C-CD91-B84E-B305-12181B7C9853}"/>
              </a:ext>
            </a:extLst>
          </p:cNvPr>
          <p:cNvSpPr/>
          <p:nvPr/>
        </p:nvSpPr>
        <p:spPr>
          <a:xfrm>
            <a:off x="4064000" y="103456"/>
            <a:ext cx="4826000" cy="5159424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reflection endPos="0" dist="50800" dir="5400000" sy="-100000" algn="bl" rotWithShape="0"/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5CBB37B-0650-B642-8E2E-6E404C487CDF}"/>
              </a:ext>
            </a:extLst>
          </p:cNvPr>
          <p:cNvSpPr/>
          <p:nvPr/>
        </p:nvSpPr>
        <p:spPr>
          <a:xfrm>
            <a:off x="4318000" y="317699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atin typeface="Times" pitchFamily="2" charset="0"/>
              </a:rPr>
              <a:t>Faster than fairies, faster than witches,</a:t>
            </a:r>
          </a:p>
          <a:p>
            <a:r>
              <a:rPr lang="en-US" dirty="0">
                <a:latin typeface="Times" pitchFamily="2" charset="0"/>
              </a:rPr>
              <a:t>Bridges and houses, hedges and ditches;</a:t>
            </a:r>
          </a:p>
          <a:p>
            <a:r>
              <a:rPr lang="en-US" dirty="0">
                <a:latin typeface="Times" pitchFamily="2" charset="0"/>
              </a:rPr>
              <a:t>And charging along like troops in a battle</a:t>
            </a:r>
          </a:p>
          <a:p>
            <a:r>
              <a:rPr lang="en-US" dirty="0">
                <a:latin typeface="Times" pitchFamily="2" charset="0"/>
              </a:rPr>
              <a:t>All through the meadows the horses and cattle:</a:t>
            </a:r>
          </a:p>
          <a:p>
            <a:r>
              <a:rPr lang="en-US" dirty="0">
                <a:latin typeface="Times" pitchFamily="2" charset="0"/>
              </a:rPr>
              <a:t>All of the sights of the hill and the plain</a:t>
            </a:r>
          </a:p>
          <a:p>
            <a:r>
              <a:rPr lang="en-US" dirty="0">
                <a:latin typeface="Times" pitchFamily="2" charset="0"/>
              </a:rPr>
              <a:t>Fly as thick as driving rain;</a:t>
            </a:r>
          </a:p>
          <a:p>
            <a:r>
              <a:rPr lang="en-US" dirty="0">
                <a:latin typeface="Times" pitchFamily="2" charset="0"/>
              </a:rPr>
              <a:t>And ever again, in the wink of an eye,</a:t>
            </a:r>
          </a:p>
          <a:p>
            <a:r>
              <a:rPr lang="en-US" dirty="0">
                <a:latin typeface="Times" pitchFamily="2" charset="0"/>
              </a:rPr>
              <a:t>Painted stations whistle by.</a:t>
            </a:r>
          </a:p>
          <a:p>
            <a:endParaRPr lang="en-US" dirty="0">
              <a:latin typeface="Times" pitchFamily="2" charset="0"/>
            </a:endParaRPr>
          </a:p>
          <a:p>
            <a:r>
              <a:rPr lang="en-US" dirty="0">
                <a:latin typeface="Times" pitchFamily="2" charset="0"/>
              </a:rPr>
              <a:t>Here is a child who clambers and scrambles,</a:t>
            </a:r>
          </a:p>
          <a:p>
            <a:r>
              <a:rPr lang="en-US" dirty="0">
                <a:latin typeface="Times" pitchFamily="2" charset="0"/>
              </a:rPr>
              <a:t>All by himself and gathering brambles;</a:t>
            </a:r>
          </a:p>
          <a:p>
            <a:r>
              <a:rPr lang="en-US" dirty="0">
                <a:latin typeface="Times" pitchFamily="2" charset="0"/>
              </a:rPr>
              <a:t>Here is a tramp who stands and gazes;</a:t>
            </a:r>
          </a:p>
          <a:p>
            <a:r>
              <a:rPr lang="en-US" dirty="0">
                <a:latin typeface="Times" pitchFamily="2" charset="0"/>
              </a:rPr>
              <a:t>And here is the green for stringing the daisies!</a:t>
            </a:r>
          </a:p>
          <a:p>
            <a:r>
              <a:rPr lang="en-US" dirty="0">
                <a:latin typeface="Times" pitchFamily="2" charset="0"/>
              </a:rPr>
              <a:t>Here is a cart runaway in the road</a:t>
            </a:r>
          </a:p>
          <a:p>
            <a:r>
              <a:rPr lang="en-US" dirty="0">
                <a:latin typeface="Times" pitchFamily="2" charset="0"/>
              </a:rPr>
              <a:t>Lumping along with man and load;</a:t>
            </a:r>
          </a:p>
          <a:p>
            <a:r>
              <a:rPr lang="en-US" dirty="0">
                <a:latin typeface="Times" pitchFamily="2" charset="0"/>
              </a:rPr>
              <a:t>And here is a mill, and there is a river:</a:t>
            </a:r>
          </a:p>
          <a:p>
            <a:r>
              <a:rPr lang="en-US" dirty="0">
                <a:latin typeface="Times" pitchFamily="2" charset="0"/>
              </a:rPr>
              <a:t>Each a glimpse and gone forever!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39111A-C9D1-A148-A675-3F6F36FA3D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660" y="317699"/>
            <a:ext cx="1767489" cy="53024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D350AC1-A96A-7843-BFB9-6DCC9BCD9F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0389" y="847946"/>
            <a:ext cx="500789" cy="41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7EE86B7-2B6F-5B40-9B00-DFD7FD6A54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7301" y="1034497"/>
            <a:ext cx="2827983" cy="6480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24D4805-E28C-FB46-88BC-15D0FF931C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3660" y="1619631"/>
            <a:ext cx="3417146" cy="1060494"/>
          </a:xfrm>
          <a:prstGeom prst="rect">
            <a:avLst/>
          </a:prstGeom>
        </p:spPr>
      </p:pic>
      <p:pic>
        <p:nvPicPr>
          <p:cNvPr id="4" name="Online Media 3" descr="The Train">
            <a:hlinkClick r:id="" action="ppaction://media"/>
            <a:extLst>
              <a:ext uri="{FF2B5EF4-FFF2-40B4-BE49-F238E27FC236}">
                <a16:creationId xmlns:a16="http://schemas.microsoft.com/office/drawing/2014/main" id="{621DB934-023B-A94E-A1B9-8563A77310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96793" y="4177876"/>
            <a:ext cx="1428711" cy="142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171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3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8082" y="2520101"/>
            <a:ext cx="6400800" cy="3060000"/>
          </a:xfrm>
        </p:spPr>
        <p:txBody>
          <a:bodyPr>
            <a:normAutofit/>
          </a:bodyPr>
          <a:lstStyle/>
          <a:p>
            <a:endParaRPr lang="en-GB" dirty="0"/>
          </a:p>
          <a:p>
            <a:endParaRPr lang="en-GB" dirty="0"/>
          </a:p>
          <a:p>
            <a:pPr marL="0" indent="0" algn="ctr">
              <a:buNone/>
            </a:pPr>
            <a:r>
              <a:rPr lang="en-GB" sz="2400" dirty="0" smtClean="0"/>
              <a:t>Explore </a:t>
            </a:r>
            <a:r>
              <a:rPr lang="en-GB" sz="2400" dirty="0"/>
              <a:t>more Hamilton Trust Learning Materials at </a:t>
            </a:r>
            <a:r>
              <a:rPr lang="en-GB" sz="2400" dirty="0">
                <a:hlinkClick r:id="rId2"/>
              </a:rPr>
              <a:t>https://wrht.org.uk/hamilton</a:t>
            </a:r>
            <a:r>
              <a:rPr lang="en-GB" sz="2400" dirty="0" smtClean="0">
                <a:hlinkClick r:id="rId3"/>
              </a:rPr>
              <a:t>/</a:t>
            </a:r>
            <a:r>
              <a:rPr lang="en-GB" sz="2400" dirty="0" smtClean="0"/>
              <a:t> </a:t>
            </a:r>
            <a:r>
              <a:rPr lang="en-GB" sz="2400" dirty="0"/>
              <a:t>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363" y="1223461"/>
            <a:ext cx="6146238" cy="1692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532" y="4565836"/>
            <a:ext cx="2429899" cy="14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90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A562E59-00A2-304F-B382-F88E6F0A7B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" t="234" r="4414" b="-234"/>
          <a:stretch/>
        </p:blipFill>
        <p:spPr>
          <a:xfrm>
            <a:off x="0" y="14748"/>
            <a:ext cx="9144000" cy="6858000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704054B7-6604-1C4E-9593-25BDA9FBD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313" y="419975"/>
            <a:ext cx="3747687" cy="858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3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repeatCount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562 0.47361 C 0.67187 0.49908 0.59131 0.54491 0.44982 0.54121 C 0.38715 0.52269 0.21215 0.42246 0.16284 0.34514 C 0.10295 0.26597 0.06631 0.21551 0.0276 0.11783 C 0.02066 0.08982 0.00798 0.04584 4.72222E-6 -2.59259E-6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781" y="-20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A562E59-00A2-304F-B382-F88E6F0A7B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CD3CE21-60A1-A040-8BAE-AEEC5DA1B753}"/>
              </a:ext>
            </a:extLst>
          </p:cNvPr>
          <p:cNvSpPr/>
          <p:nvPr/>
        </p:nvSpPr>
        <p:spPr>
          <a:xfrm>
            <a:off x="4887311" y="2226896"/>
            <a:ext cx="4130562" cy="4436663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reflection endPos="0" dist="50800" dir="5400000" sy="-100000" algn="bl" rotWithShape="0"/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40A2ED-FF3A-8949-907D-295B6B26E977}"/>
              </a:ext>
            </a:extLst>
          </p:cNvPr>
          <p:cNvSpPr txBox="1"/>
          <p:nvPr/>
        </p:nvSpPr>
        <p:spPr>
          <a:xfrm>
            <a:off x="5116585" y="2460068"/>
            <a:ext cx="398150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" pitchFamily="2" charset="0"/>
              </a:rPr>
              <a:t>How do you like to go up in a swing, </a:t>
            </a:r>
          </a:p>
          <a:p>
            <a:r>
              <a:rPr lang="en-US" dirty="0">
                <a:latin typeface="Times" pitchFamily="2" charset="0"/>
              </a:rPr>
              <a:t>             Up in the air so blue? </a:t>
            </a:r>
          </a:p>
          <a:p>
            <a:r>
              <a:rPr lang="en-US" dirty="0">
                <a:latin typeface="Times" pitchFamily="2" charset="0"/>
              </a:rPr>
              <a:t>Oh, I do think it the pleasantest thing </a:t>
            </a:r>
          </a:p>
          <a:p>
            <a:r>
              <a:rPr lang="en-US" dirty="0">
                <a:latin typeface="Times" pitchFamily="2" charset="0"/>
              </a:rPr>
              <a:t>             Ever a child can do! </a:t>
            </a:r>
          </a:p>
          <a:p>
            <a:endParaRPr lang="en-US" dirty="0">
              <a:latin typeface="Times" pitchFamily="2" charset="0"/>
            </a:endParaRPr>
          </a:p>
          <a:p>
            <a:r>
              <a:rPr lang="en-US" dirty="0">
                <a:latin typeface="Times" pitchFamily="2" charset="0"/>
              </a:rPr>
              <a:t>Up in the air and over the wall, </a:t>
            </a:r>
          </a:p>
          <a:p>
            <a:r>
              <a:rPr lang="en-US" dirty="0">
                <a:latin typeface="Times" pitchFamily="2" charset="0"/>
              </a:rPr>
              <a:t>             Till I can see so wide, </a:t>
            </a:r>
          </a:p>
          <a:p>
            <a:r>
              <a:rPr lang="en-US" dirty="0">
                <a:latin typeface="Times" pitchFamily="2" charset="0"/>
              </a:rPr>
              <a:t>River and trees and cattle and all </a:t>
            </a:r>
          </a:p>
          <a:p>
            <a:r>
              <a:rPr lang="en-US" dirty="0">
                <a:latin typeface="Times" pitchFamily="2" charset="0"/>
              </a:rPr>
              <a:t>             Over the countryside-- </a:t>
            </a:r>
          </a:p>
          <a:p>
            <a:endParaRPr lang="en-US" dirty="0">
              <a:latin typeface="Times" pitchFamily="2" charset="0"/>
            </a:endParaRPr>
          </a:p>
          <a:p>
            <a:r>
              <a:rPr lang="en-US" dirty="0">
                <a:latin typeface="Times" pitchFamily="2" charset="0"/>
              </a:rPr>
              <a:t>Till I look down on the garden green, </a:t>
            </a:r>
          </a:p>
          <a:p>
            <a:r>
              <a:rPr lang="en-US" dirty="0">
                <a:latin typeface="Times" pitchFamily="2" charset="0"/>
              </a:rPr>
              <a:t>              Down on the roof so brown-- </a:t>
            </a:r>
          </a:p>
          <a:p>
            <a:r>
              <a:rPr lang="en-US" dirty="0">
                <a:latin typeface="Times" pitchFamily="2" charset="0"/>
              </a:rPr>
              <a:t>Up in the air I go flying again, </a:t>
            </a:r>
          </a:p>
          <a:p>
            <a:r>
              <a:rPr lang="en-US" dirty="0">
                <a:latin typeface="Times" pitchFamily="2" charset="0"/>
              </a:rPr>
              <a:t>              Up in the air and down!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704054B7-6604-1C4E-9593-25BDA9FBDF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313" y="419975"/>
            <a:ext cx="3747687" cy="858845"/>
          </a:xfrm>
          <a:prstGeom prst="rect">
            <a:avLst/>
          </a:prstGeom>
        </p:spPr>
      </p:pic>
      <p:pic>
        <p:nvPicPr>
          <p:cNvPr id="4" name="Online Media 3" descr="The swing">
            <a:hlinkClick r:id="" action="ppaction://media"/>
            <a:extLst>
              <a:ext uri="{FF2B5EF4-FFF2-40B4-BE49-F238E27FC236}">
                <a16:creationId xmlns:a16="http://schemas.microsoft.com/office/drawing/2014/main" id="{616818A5-2AB1-E14A-B824-265A398B09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76057" y="4408244"/>
            <a:ext cx="1264749" cy="126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59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2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D55981-65BE-F74A-B499-F377379BF2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" r="20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 descr="A picture containing food&#10;&#10;Description automatically generated">
            <a:extLst>
              <a:ext uri="{FF2B5EF4-FFF2-40B4-BE49-F238E27FC236}">
                <a16:creationId xmlns:a16="http://schemas.microsoft.com/office/drawing/2014/main" id="{53D14E94-CDF9-334A-993A-DFA8D42BC8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3360"/>
            <a:ext cx="4063597" cy="296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71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EBB5E8F-B51B-E14C-B676-93A8365208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CD3CE21-60A1-A040-8BAE-AEEC5DA1B753}"/>
              </a:ext>
            </a:extLst>
          </p:cNvPr>
          <p:cNvSpPr/>
          <p:nvPr/>
        </p:nvSpPr>
        <p:spPr>
          <a:xfrm>
            <a:off x="5455919" y="477521"/>
            <a:ext cx="3474721" cy="5764926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reflection endPos="0" dist="50800" dir="5400000" sy="-100000" algn="bl" rotWithShape="0"/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40A2ED-FF3A-8949-907D-295B6B26E977}"/>
              </a:ext>
            </a:extLst>
          </p:cNvPr>
          <p:cNvSpPr txBox="1"/>
          <p:nvPr/>
        </p:nvSpPr>
        <p:spPr>
          <a:xfrm>
            <a:off x="5624181" y="635874"/>
            <a:ext cx="3296299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" pitchFamily="2" charset="0"/>
              </a:rPr>
              <a:t>Dark brown is the river, </a:t>
            </a:r>
          </a:p>
          <a:p>
            <a:r>
              <a:rPr lang="en-US" dirty="0">
                <a:latin typeface="Times" pitchFamily="2" charset="0"/>
              </a:rPr>
              <a:t>       Golden is the sand. </a:t>
            </a:r>
          </a:p>
          <a:p>
            <a:r>
              <a:rPr lang="en-US" dirty="0">
                <a:latin typeface="Times" pitchFamily="2" charset="0"/>
              </a:rPr>
              <a:t>It flows along for ever, </a:t>
            </a:r>
          </a:p>
          <a:p>
            <a:r>
              <a:rPr lang="en-US" dirty="0">
                <a:latin typeface="Times" pitchFamily="2" charset="0"/>
              </a:rPr>
              <a:t>       With trees on either hand. </a:t>
            </a:r>
          </a:p>
          <a:p>
            <a:endParaRPr lang="en-US" dirty="0">
              <a:latin typeface="Times" pitchFamily="2" charset="0"/>
            </a:endParaRPr>
          </a:p>
          <a:p>
            <a:r>
              <a:rPr lang="en-US" dirty="0">
                <a:latin typeface="Times" pitchFamily="2" charset="0"/>
              </a:rPr>
              <a:t>Green leaves a-floating, </a:t>
            </a:r>
          </a:p>
          <a:p>
            <a:r>
              <a:rPr lang="en-US" dirty="0">
                <a:latin typeface="Times" pitchFamily="2" charset="0"/>
              </a:rPr>
              <a:t>       Castles of the foam, </a:t>
            </a:r>
          </a:p>
          <a:p>
            <a:r>
              <a:rPr lang="en-US" dirty="0">
                <a:latin typeface="Times" pitchFamily="2" charset="0"/>
              </a:rPr>
              <a:t>Boats of mine a-boating-- </a:t>
            </a:r>
          </a:p>
          <a:p>
            <a:r>
              <a:rPr lang="en-US" dirty="0">
                <a:latin typeface="Times" pitchFamily="2" charset="0"/>
              </a:rPr>
              <a:t>       Where will all come home? </a:t>
            </a:r>
          </a:p>
          <a:p>
            <a:endParaRPr lang="en-US" dirty="0">
              <a:latin typeface="Times" pitchFamily="2" charset="0"/>
            </a:endParaRPr>
          </a:p>
          <a:p>
            <a:r>
              <a:rPr lang="en-US" dirty="0">
                <a:latin typeface="Times" pitchFamily="2" charset="0"/>
              </a:rPr>
              <a:t>On goes the river </a:t>
            </a:r>
          </a:p>
          <a:p>
            <a:r>
              <a:rPr lang="en-US" dirty="0">
                <a:latin typeface="Times" pitchFamily="2" charset="0"/>
              </a:rPr>
              <a:t>       And out past the mill, </a:t>
            </a:r>
          </a:p>
          <a:p>
            <a:r>
              <a:rPr lang="en-US" dirty="0">
                <a:latin typeface="Times" pitchFamily="2" charset="0"/>
              </a:rPr>
              <a:t>Away down the valley, </a:t>
            </a:r>
          </a:p>
          <a:p>
            <a:r>
              <a:rPr lang="en-US" dirty="0">
                <a:latin typeface="Times" pitchFamily="2" charset="0"/>
              </a:rPr>
              <a:t>       Away down the hill. </a:t>
            </a:r>
          </a:p>
          <a:p>
            <a:endParaRPr lang="en-US" dirty="0">
              <a:latin typeface="Times" pitchFamily="2" charset="0"/>
            </a:endParaRPr>
          </a:p>
          <a:p>
            <a:r>
              <a:rPr lang="en-US" dirty="0">
                <a:latin typeface="Times" pitchFamily="2" charset="0"/>
              </a:rPr>
              <a:t>Away down the river, </a:t>
            </a:r>
          </a:p>
          <a:p>
            <a:r>
              <a:rPr lang="en-US" dirty="0">
                <a:latin typeface="Times" pitchFamily="2" charset="0"/>
              </a:rPr>
              <a:t>       A hundred miles or more, </a:t>
            </a:r>
          </a:p>
          <a:p>
            <a:r>
              <a:rPr lang="en-US" dirty="0">
                <a:latin typeface="Times" pitchFamily="2" charset="0"/>
              </a:rPr>
              <a:t>Other little children </a:t>
            </a:r>
          </a:p>
          <a:p>
            <a:r>
              <a:rPr lang="en-US" dirty="0">
                <a:latin typeface="Times" pitchFamily="2" charset="0"/>
              </a:rPr>
              <a:t>       Shall bring my boats ashore.</a:t>
            </a:r>
          </a:p>
        </p:txBody>
      </p:sp>
      <p:pic>
        <p:nvPicPr>
          <p:cNvPr id="8" name="Picture 7" descr="A picture containing food&#10;&#10;Description automatically generated">
            <a:extLst>
              <a:ext uri="{FF2B5EF4-FFF2-40B4-BE49-F238E27FC236}">
                <a16:creationId xmlns:a16="http://schemas.microsoft.com/office/drawing/2014/main" id="{F985CC91-C54F-8E42-81ED-014FDE9314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13360"/>
            <a:ext cx="4063597" cy="2966720"/>
          </a:xfrm>
          <a:prstGeom prst="rect">
            <a:avLst/>
          </a:prstGeom>
        </p:spPr>
      </p:pic>
      <p:pic>
        <p:nvPicPr>
          <p:cNvPr id="9" name="Online Media 8" descr="The River">
            <a:hlinkClick r:id="" action="ppaction://media"/>
            <a:extLst>
              <a:ext uri="{FF2B5EF4-FFF2-40B4-BE49-F238E27FC236}">
                <a16:creationId xmlns:a16="http://schemas.microsoft.com/office/drawing/2014/main" id="{2D30A3BE-C96B-8946-A2AF-59C243DB87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45894" y="3982720"/>
            <a:ext cx="1561465" cy="156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552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3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1583782B-E9D3-F246-83B0-1DAA3401BD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44" t="4430" r="67000" b="45628"/>
          <a:stretch/>
        </p:blipFill>
        <p:spPr>
          <a:xfrm>
            <a:off x="3175000" y="751839"/>
            <a:ext cx="2794000" cy="342392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FF421C-830F-AB49-8BA1-F42CF1E8E08A}"/>
              </a:ext>
            </a:extLst>
          </p:cNvPr>
          <p:cNvSpPr txBox="1"/>
          <p:nvPr/>
        </p:nvSpPr>
        <p:spPr>
          <a:xfrm>
            <a:off x="2757252" y="4663440"/>
            <a:ext cx="362949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Times" pitchFamily="2" charset="0"/>
              </a:rPr>
              <a:t>Robert Louis Stevenson</a:t>
            </a:r>
          </a:p>
          <a:p>
            <a:pPr algn="ctr"/>
            <a:endParaRPr lang="en-US" sz="2000" dirty="0">
              <a:latin typeface="Times" pitchFamily="2" charset="0"/>
            </a:endParaRPr>
          </a:p>
          <a:p>
            <a:pPr algn="ctr"/>
            <a:r>
              <a:rPr lang="en-US" sz="2000" dirty="0">
                <a:latin typeface="Times" pitchFamily="2" charset="0"/>
              </a:rPr>
              <a:t>1850-1894</a:t>
            </a:r>
          </a:p>
        </p:txBody>
      </p:sp>
    </p:spTree>
    <p:extLst>
      <p:ext uri="{BB962C8B-B14F-4D97-AF65-F5344CB8AC3E}">
        <p14:creationId xmlns:p14="http://schemas.microsoft.com/office/powerpoint/2010/main" val="358982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ECAF4D-0EF3-594B-BDFF-D13031A214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6" r="3816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 descr="A picture containing food&#10;&#10;Description automatically generated">
            <a:extLst>
              <a:ext uri="{FF2B5EF4-FFF2-40B4-BE49-F238E27FC236}">
                <a16:creationId xmlns:a16="http://schemas.microsoft.com/office/drawing/2014/main" id="{305730F5-A849-A04E-9377-2605D378DD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094" y="1254760"/>
            <a:ext cx="5967812" cy="418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86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DE7AAD-EE12-2644-A791-768078500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82" y="0"/>
            <a:ext cx="9149493" cy="685799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ECD3CE21-60A1-A040-8BAE-AEEC5DA1B753}"/>
              </a:ext>
            </a:extLst>
          </p:cNvPr>
          <p:cNvSpPr/>
          <p:nvPr/>
        </p:nvSpPr>
        <p:spPr>
          <a:xfrm>
            <a:off x="3462109" y="1464896"/>
            <a:ext cx="5394609" cy="5159424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  <a:effectLst>
            <a:reflection endPos="0" dist="50800" dir="5400000" sy="-100000" algn="bl" rotWithShape="0"/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40A2ED-FF3A-8949-907D-295B6B26E977}"/>
              </a:ext>
            </a:extLst>
          </p:cNvPr>
          <p:cNvSpPr txBox="1"/>
          <p:nvPr/>
        </p:nvSpPr>
        <p:spPr>
          <a:xfrm>
            <a:off x="3675119" y="1698068"/>
            <a:ext cx="529931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Times" pitchFamily="2" charset="0"/>
              </a:rPr>
              <a:t>The lights from the </a:t>
            </a:r>
            <a:r>
              <a:rPr lang="en-US" dirty="0" err="1">
                <a:latin typeface="Times" pitchFamily="2" charset="0"/>
              </a:rPr>
              <a:t>parlour</a:t>
            </a:r>
            <a:r>
              <a:rPr lang="en-US" dirty="0">
                <a:latin typeface="Times" pitchFamily="2" charset="0"/>
              </a:rPr>
              <a:t> and kitchen shone out</a:t>
            </a:r>
          </a:p>
          <a:p>
            <a:r>
              <a:rPr lang="en-US" dirty="0">
                <a:latin typeface="Times" pitchFamily="2" charset="0"/>
              </a:rPr>
              <a:t>Through the blinds and the windows and bars;</a:t>
            </a:r>
          </a:p>
          <a:p>
            <a:r>
              <a:rPr lang="en-US" dirty="0">
                <a:latin typeface="Times" pitchFamily="2" charset="0"/>
              </a:rPr>
              <a:t>And high overhead and all moving about,</a:t>
            </a:r>
          </a:p>
          <a:p>
            <a:r>
              <a:rPr lang="en-US" dirty="0">
                <a:latin typeface="Times" pitchFamily="2" charset="0"/>
              </a:rPr>
              <a:t>There were thousands of millions of stars.</a:t>
            </a:r>
          </a:p>
          <a:p>
            <a:r>
              <a:rPr lang="en-US" dirty="0">
                <a:latin typeface="Times" pitchFamily="2" charset="0"/>
              </a:rPr>
              <a:t>There ne'er were such thousands of leaves on a tree,</a:t>
            </a:r>
          </a:p>
          <a:p>
            <a:r>
              <a:rPr lang="en-US" dirty="0">
                <a:latin typeface="Times" pitchFamily="2" charset="0"/>
              </a:rPr>
              <a:t>Nor of people in church or the Park,</a:t>
            </a:r>
          </a:p>
          <a:p>
            <a:r>
              <a:rPr lang="en-US" dirty="0">
                <a:latin typeface="Times" pitchFamily="2" charset="0"/>
              </a:rPr>
              <a:t>As the crowds of the stars that looked down upon me,</a:t>
            </a:r>
          </a:p>
          <a:p>
            <a:r>
              <a:rPr lang="en-US" dirty="0">
                <a:latin typeface="Times" pitchFamily="2" charset="0"/>
              </a:rPr>
              <a:t>And that glittered and winked in the dark.</a:t>
            </a:r>
          </a:p>
          <a:p>
            <a:endParaRPr lang="en-US" dirty="0">
              <a:latin typeface="Times" pitchFamily="2" charset="0"/>
            </a:endParaRPr>
          </a:p>
          <a:p>
            <a:r>
              <a:rPr lang="en-US" dirty="0">
                <a:latin typeface="Times" pitchFamily="2" charset="0"/>
              </a:rPr>
              <a:t>The Dog, and the Plough, and the Hunter, and all,</a:t>
            </a:r>
          </a:p>
          <a:p>
            <a:r>
              <a:rPr lang="en-US" dirty="0">
                <a:latin typeface="Times" pitchFamily="2" charset="0"/>
              </a:rPr>
              <a:t>And the star of the sailor, and Mars,</a:t>
            </a:r>
          </a:p>
          <a:p>
            <a:r>
              <a:rPr lang="en-US" dirty="0">
                <a:latin typeface="Times" pitchFamily="2" charset="0"/>
              </a:rPr>
              <a:t>These shone in the sky, and the pail by the wall</a:t>
            </a:r>
          </a:p>
          <a:p>
            <a:r>
              <a:rPr lang="en-US" dirty="0">
                <a:latin typeface="Times" pitchFamily="2" charset="0"/>
              </a:rPr>
              <a:t>Would be half full of water and stars.</a:t>
            </a:r>
          </a:p>
          <a:p>
            <a:r>
              <a:rPr lang="en-US" dirty="0">
                <a:latin typeface="Times" pitchFamily="2" charset="0"/>
              </a:rPr>
              <a:t>They saw me at last, and they chased me with cries,</a:t>
            </a:r>
          </a:p>
          <a:p>
            <a:r>
              <a:rPr lang="en-US" dirty="0">
                <a:latin typeface="Times" pitchFamily="2" charset="0"/>
              </a:rPr>
              <a:t>And they soon had me packed into bed;</a:t>
            </a:r>
          </a:p>
          <a:p>
            <a:r>
              <a:rPr lang="en-US" dirty="0">
                <a:latin typeface="Times" pitchFamily="2" charset="0"/>
              </a:rPr>
              <a:t>But the glory kept shining and bright in my eyes,</a:t>
            </a:r>
          </a:p>
          <a:p>
            <a:r>
              <a:rPr lang="en-US" dirty="0">
                <a:latin typeface="Times" pitchFamily="2" charset="0"/>
              </a:rPr>
              <a:t>And the stars going round in my head.</a:t>
            </a:r>
          </a:p>
        </p:txBody>
      </p:sp>
      <p:pic>
        <p:nvPicPr>
          <p:cNvPr id="10" name="Picture 9" descr="A picture containing food&#10;&#10;Description automatically generated">
            <a:extLst>
              <a:ext uri="{FF2B5EF4-FFF2-40B4-BE49-F238E27FC236}">
                <a16:creationId xmlns:a16="http://schemas.microsoft.com/office/drawing/2014/main" id="{FEBA3678-3744-454A-A9FB-26C4A58CC1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150110"/>
            <a:ext cx="3680288" cy="2578281"/>
          </a:xfrm>
          <a:prstGeom prst="rect">
            <a:avLst/>
          </a:prstGeom>
        </p:spPr>
      </p:pic>
      <p:pic>
        <p:nvPicPr>
          <p:cNvPr id="5" name="Online Media 4" descr="Stars">
            <a:hlinkClick r:id="" action="ppaction://media"/>
            <a:extLst>
              <a:ext uri="{FF2B5EF4-FFF2-40B4-BE49-F238E27FC236}">
                <a16:creationId xmlns:a16="http://schemas.microsoft.com/office/drawing/2014/main" id="{66D3F125-CF39-AA40-9198-51A5AD2A58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37503" y="4341053"/>
            <a:ext cx="1366837" cy="1366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71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7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0DB73B1-A456-924C-9CD5-876FB72E34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" r="30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05B261FE-AF44-E84B-A8B4-BEB16FFDD3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2988" y="5016500"/>
            <a:ext cx="5018024" cy="114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33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</TotalTime>
  <Words>714</Words>
  <Application>Microsoft Office PowerPoint</Application>
  <PresentationFormat>On-screen Show (4:3)</PresentationFormat>
  <Paragraphs>100</Paragraphs>
  <Slides>15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Times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Fletcher</dc:creator>
  <cp:lastModifiedBy>HP</cp:lastModifiedBy>
  <cp:revision>17</cp:revision>
  <dcterms:created xsi:type="dcterms:W3CDTF">2019-12-16T20:30:55Z</dcterms:created>
  <dcterms:modified xsi:type="dcterms:W3CDTF">2020-05-04T19:56:40Z</dcterms:modified>
</cp:coreProperties>
</file>